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 smtClean="0"/>
              <a:t>Feu clic aquí per editar l'estil de subtítols del patró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371-96AA-4DB9-A541-784B8D4FDF37}" type="datetimeFigureOut">
              <a:rPr lang="ca-ES" smtClean="0"/>
              <a:t>24/10/2019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6A03-B4B9-4532-BBDB-821692B177D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6303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371-96AA-4DB9-A541-784B8D4FDF37}" type="datetimeFigureOut">
              <a:rPr lang="ca-ES" smtClean="0"/>
              <a:t>24/10/2019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6A03-B4B9-4532-BBDB-821692B177D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0007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371-96AA-4DB9-A541-784B8D4FDF37}" type="datetimeFigureOut">
              <a:rPr lang="ca-ES" smtClean="0"/>
              <a:t>24/10/2019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6A03-B4B9-4532-BBDB-821692B177D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9089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371-96AA-4DB9-A541-784B8D4FDF37}" type="datetimeFigureOut">
              <a:rPr lang="ca-ES" smtClean="0"/>
              <a:t>24/10/2019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6A03-B4B9-4532-BBDB-821692B177D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4574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371-96AA-4DB9-A541-784B8D4FDF37}" type="datetimeFigureOut">
              <a:rPr lang="ca-ES" smtClean="0"/>
              <a:t>24/10/2019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6A03-B4B9-4532-BBDB-821692B177D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446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371-96AA-4DB9-A541-784B8D4FDF37}" type="datetimeFigureOut">
              <a:rPr lang="ca-ES" smtClean="0"/>
              <a:t>24/10/2019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6A03-B4B9-4532-BBDB-821692B177D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7260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371-96AA-4DB9-A541-784B8D4FDF37}" type="datetimeFigureOut">
              <a:rPr lang="ca-ES" smtClean="0"/>
              <a:t>24/10/2019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6A03-B4B9-4532-BBDB-821692B177D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60659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371-96AA-4DB9-A541-784B8D4FDF37}" type="datetimeFigureOut">
              <a:rPr lang="ca-ES" smtClean="0"/>
              <a:t>24/10/2019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6A03-B4B9-4532-BBDB-821692B177D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4780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371-96AA-4DB9-A541-784B8D4FDF37}" type="datetimeFigureOut">
              <a:rPr lang="ca-ES" smtClean="0"/>
              <a:t>24/10/2019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6A03-B4B9-4532-BBDB-821692B177D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336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371-96AA-4DB9-A541-784B8D4FDF37}" type="datetimeFigureOut">
              <a:rPr lang="ca-ES" smtClean="0"/>
              <a:t>24/10/2019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6A03-B4B9-4532-BBDB-821692B177D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64742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A371-96AA-4DB9-A541-784B8D4FDF37}" type="datetimeFigureOut">
              <a:rPr lang="ca-ES" smtClean="0"/>
              <a:t>24/10/2019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06A03-B4B9-4532-BBDB-821692B177D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113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EA371-96AA-4DB9-A541-784B8D4FDF37}" type="datetimeFigureOut">
              <a:rPr lang="ca-ES" smtClean="0"/>
              <a:t>24/10/2019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06A03-B4B9-4532-BBDB-821692B177D5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3249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tge 4" descr="S1._U.PS1.pdf - Adobe Acrobat Pro DC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421"/>
            <a:ext cx="12192000" cy="671315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7903032" y="3638941"/>
            <a:ext cx="306578" cy="2709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cxnSp>
        <p:nvCxnSpPr>
          <p:cNvPr id="8" name="Connector de fletxa recta 7"/>
          <p:cNvCxnSpPr/>
          <p:nvPr/>
        </p:nvCxnSpPr>
        <p:spPr>
          <a:xfrm>
            <a:off x="6662057" y="1586204"/>
            <a:ext cx="1306286" cy="2043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QuadreDeText 8"/>
          <p:cNvSpPr txBox="1"/>
          <p:nvPr/>
        </p:nvSpPr>
        <p:spPr>
          <a:xfrm>
            <a:off x="6003634" y="727788"/>
            <a:ext cx="2888439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Rellotge situat prop de l’entrada del carrer Llorens i Artigues</a:t>
            </a:r>
            <a:endParaRPr lang="ca-ES" dirty="0"/>
          </a:p>
        </p:txBody>
      </p:sp>
      <p:cxnSp>
        <p:nvCxnSpPr>
          <p:cNvPr id="3" name="Connector recte 2"/>
          <p:cNvCxnSpPr/>
          <p:nvPr/>
        </p:nvCxnSpPr>
        <p:spPr>
          <a:xfrm flipH="1">
            <a:off x="6285470" y="1837038"/>
            <a:ext cx="8238" cy="543697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Connector recte 10"/>
          <p:cNvCxnSpPr/>
          <p:nvPr/>
        </p:nvCxnSpPr>
        <p:spPr>
          <a:xfrm>
            <a:off x="6343135" y="2372497"/>
            <a:ext cx="1169773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Connector recte 12"/>
          <p:cNvCxnSpPr/>
          <p:nvPr/>
        </p:nvCxnSpPr>
        <p:spPr>
          <a:xfrm>
            <a:off x="7595286" y="2380735"/>
            <a:ext cx="41190" cy="1359243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Connector de fletxa recta 14"/>
          <p:cNvCxnSpPr/>
          <p:nvPr/>
        </p:nvCxnSpPr>
        <p:spPr>
          <a:xfrm flipV="1">
            <a:off x="7636476" y="3731742"/>
            <a:ext cx="266556" cy="8236"/>
          </a:xfrm>
          <a:prstGeom prst="straightConnector1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66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tge 3" descr="S1._U.P00.pdf - Adobe Acrobat Pro DC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975" y="0"/>
            <a:ext cx="12192000" cy="671315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254762" y="2425961"/>
            <a:ext cx="306578" cy="2709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cxnSp>
        <p:nvCxnSpPr>
          <p:cNvPr id="7" name="Connector de fletxa recta 6"/>
          <p:cNvCxnSpPr/>
          <p:nvPr/>
        </p:nvCxnSpPr>
        <p:spPr>
          <a:xfrm flipH="1" flipV="1">
            <a:off x="4561341" y="2561414"/>
            <a:ext cx="1853454" cy="2561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QuadreDeText 7"/>
          <p:cNvSpPr txBox="1"/>
          <p:nvPr/>
        </p:nvSpPr>
        <p:spPr>
          <a:xfrm>
            <a:off x="6414795" y="4917233"/>
            <a:ext cx="2374641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a-ES" dirty="0" smtClean="0"/>
              <a:t>Rellotge situat a l’entrada </a:t>
            </a:r>
            <a:r>
              <a:rPr lang="ca-ES" dirty="0" smtClean="0"/>
              <a:t>de</a:t>
            </a:r>
            <a:r>
              <a:rPr lang="ca-ES" dirty="0" smtClean="0"/>
              <a:t>l </a:t>
            </a:r>
            <a:r>
              <a:rPr lang="ca-ES" dirty="0" smtClean="0"/>
              <a:t>carrer Pau </a:t>
            </a:r>
            <a:r>
              <a:rPr lang="ca-ES" dirty="0" err="1" smtClean="0"/>
              <a:t>Gargallo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34822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</Words>
  <Application>Microsoft Office PowerPoint</Application>
  <PresentationFormat>Pantalla panoràmica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l'Office</vt:lpstr>
      <vt:lpstr>Presentació del PowerPoint</vt:lpstr>
      <vt:lpstr>Presentació del PowerPoint</vt:lpstr>
    </vt:vector>
  </TitlesOfParts>
  <Company>UPC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UPC</dc:creator>
  <cp:lastModifiedBy>UPC</cp:lastModifiedBy>
  <cp:revision>4</cp:revision>
  <dcterms:created xsi:type="dcterms:W3CDTF">2019-10-24T11:59:42Z</dcterms:created>
  <dcterms:modified xsi:type="dcterms:W3CDTF">2019-10-24T14:00:38Z</dcterms:modified>
</cp:coreProperties>
</file>